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BOUCHAT\Desktop\COURS\3\EMC Thème 2 Une France laïque\Ecole-laïcité-500x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2" y="260649"/>
            <a:ext cx="8472940" cy="635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BOUCHAT Cyril</dc:creator>
  <cp:lastModifiedBy>BOUCHAT Cyril</cp:lastModifiedBy>
  <cp:revision>1</cp:revision>
  <dcterms:created xsi:type="dcterms:W3CDTF">2017-01-07T14:21:46Z</dcterms:created>
  <dcterms:modified xsi:type="dcterms:W3CDTF">2017-01-07T14:22:20Z</dcterms:modified>
</cp:coreProperties>
</file>